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8" r:id="rId22"/>
    <p:sldId id="279" r:id="rId23"/>
    <p:sldId id="280" r:id="rId24"/>
    <p:sldId id="277" r:id="rId25"/>
    <p:sldId id="274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Raleway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5E9362-420B-4253-BC98-C593326E13C9}" v="23" dt="2021-12-12T03:21:50.828"/>
    <p1510:client id="{598728A3-B1BD-8D17-7268-17EDE498FFBD}" v="1" dt="2021-12-11T21:52:33.829"/>
    <p1510:client id="{769932B6-7388-40F2-A784-F0504A6FFAE6}" v="217" dt="2021-12-11T20:41:53.057"/>
    <p1510:client id="{C363D9AD-1225-ECCF-DD97-E70363B4BA0E}" v="53" dt="2021-12-11T22:47:29.8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375c9d705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375c9d705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059ab3ef4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059ab3ef4d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59ab3ef4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59ab3ef4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59ab3ef4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59ab3ef4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59ab3ef4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59ab3ef4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59ab3ef4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59ab3ef4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59ab3ef4d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059ab3ef4d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59ab3ef4d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59ab3ef4d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059ab3ef4d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059ab3ef4d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59ab3ef4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59ab3ef4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59ab3ef4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59ab3ef4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562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59ab3ef4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59ab3ef4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781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59ab3ef4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59ab3ef4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8057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59ab3ef4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59ab3ef4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575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59ab3ef4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59ab3ef4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44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49e5bed0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49e5bed0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59ab3ef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59ab3ef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059ab3ef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059ab3ef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59ab3ef4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59ab3ef4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9ab3ef4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59ab3ef4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9ab3ef4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9ab3ef4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59ab3ef4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59ab3ef4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59ab3ef4d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59ab3ef4d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3245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1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8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88275" y="2513625"/>
            <a:ext cx="7688700" cy="3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50"/>
              <a:t>CSE326 Information System Design Project</a:t>
            </a:r>
            <a:endParaRPr sz="1550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571750"/>
            <a:ext cx="7688700" cy="176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457200" lvl="0" indent="-316706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500"/>
              <a:t>1705001 - Kowshic Roy </a:t>
            </a:r>
            <a:endParaRPr sz="1500"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500"/>
              <a:t>1705002 - Sheikh Azizul Hakim </a:t>
            </a:r>
            <a:endParaRPr sz="1500"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500"/>
              <a:t>1705003 - Mahdi Hasnat Siyam</a:t>
            </a:r>
            <a:endParaRPr sz="1500"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500"/>
              <a:t>1705008 - Sheikh Saifur Rahman Jony</a:t>
            </a:r>
            <a:endParaRPr sz="1500"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500"/>
              <a:t>1705015 - Zaber Ibn Abdul Hakim</a:t>
            </a:r>
            <a:endParaRPr sz="1500"/>
          </a:p>
          <a:p>
            <a:pPr marL="457200" lvl="0" indent="-316706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1500"/>
              <a:t>1705024 - Khandokar Md Rahat Hossain</a:t>
            </a:r>
            <a:endParaRPr sz="1500"/>
          </a:p>
        </p:txBody>
      </p:sp>
      <p:sp>
        <p:nvSpPr>
          <p:cNvPr id="94" name="Google Shape;94;p14"/>
          <p:cNvSpPr txBox="1"/>
          <p:nvPr/>
        </p:nvSpPr>
        <p:spPr>
          <a:xfrm>
            <a:off x="3523675" y="1417775"/>
            <a:ext cx="221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Lato"/>
                <a:ea typeface="Lato"/>
                <a:cs typeface="Lato"/>
                <a:sym typeface="Lato"/>
              </a:rPr>
              <a:t>BPMN	Diagram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Pool 4 : Statistics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69247367-9C48-4D76-AE34-556FCE079F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81341" y="224720"/>
            <a:ext cx="6440733" cy="4838653"/>
          </a:xfrm>
          <a:prstGeom prst="rect">
            <a:avLst/>
          </a:prstGeom>
        </p:spPr>
      </p:pic>
      <p:sp>
        <p:nvSpPr>
          <p:cNvPr id="7" name="Google Shape;146;p22">
            <a:extLst>
              <a:ext uri="{FF2B5EF4-FFF2-40B4-BE49-F238E27FC236}">
                <a16:creationId xmlns:a16="http://schemas.microsoft.com/office/drawing/2014/main" id="{12C96BA3-93FD-4F56-B8E8-97F94CC67215}"/>
              </a:ext>
            </a:extLst>
          </p:cNvPr>
          <p:cNvSpPr/>
          <p:nvPr/>
        </p:nvSpPr>
        <p:spPr>
          <a:xfrm>
            <a:off x="5136308" y="628801"/>
            <a:ext cx="1654380" cy="725685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Pool 4 : Statistics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5FAB70C5-3B50-4C73-A3C3-F297B3BDA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3792" y="1128489"/>
            <a:ext cx="6701880" cy="26913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Visit Statistics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8" name="Google Shape;1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25" y="1057924"/>
            <a:ext cx="8464549" cy="294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Questionnaire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07150"/>
            <a:ext cx="8839202" cy="352920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/>
          <p:nvPr/>
        </p:nvSpPr>
        <p:spPr>
          <a:xfrm>
            <a:off x="4089575" y="2832225"/>
            <a:ext cx="1336800" cy="1057200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/>
        </p:nvSpPr>
        <p:spPr>
          <a:xfrm>
            <a:off x="174325" y="116025"/>
            <a:ext cx="1663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Questionnaire and System Procedure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EE3F5D7B-8A44-4DA1-9C1C-4A73232FB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89593" y="116580"/>
            <a:ext cx="5428561" cy="497230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Verification of System Report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13947E7B-D191-4C15-B92D-F357FA7DE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08" y="807396"/>
            <a:ext cx="8960841" cy="3535593"/>
          </a:xfrm>
          <a:prstGeom prst="rect">
            <a:avLst/>
          </a:prstGeom>
        </p:spPr>
      </p:pic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F426E83B-4B8C-4ADE-9ADA-B51568C79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0473" y="2887510"/>
            <a:ext cx="442167" cy="4701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Verification of System Report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8FD7AA15-B0D5-4ABC-829C-5B51B1652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08" y="807396"/>
            <a:ext cx="8960841" cy="3535593"/>
          </a:xfrm>
          <a:prstGeom prst="rect">
            <a:avLst/>
          </a:prstGeom>
        </p:spPr>
      </p:pic>
      <p:sp>
        <p:nvSpPr>
          <p:cNvPr id="9" name="Google Shape;184;p28">
            <a:extLst>
              <a:ext uri="{FF2B5EF4-FFF2-40B4-BE49-F238E27FC236}">
                <a16:creationId xmlns:a16="http://schemas.microsoft.com/office/drawing/2014/main" id="{1D566368-CEB6-4436-B380-4E0D6005AA11}"/>
              </a:ext>
            </a:extLst>
          </p:cNvPr>
          <p:cNvSpPr/>
          <p:nvPr/>
        </p:nvSpPr>
        <p:spPr>
          <a:xfrm>
            <a:off x="7832562" y="2461840"/>
            <a:ext cx="649974" cy="527317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6B5E01A8-5C1F-41B3-BC7B-F0836A3A3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9160" y="2887510"/>
            <a:ext cx="442168" cy="47016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/>
        </p:nvSpPr>
        <p:spPr>
          <a:xfrm>
            <a:off x="174325" y="116025"/>
            <a:ext cx="3671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Viewing 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Verified </a:t>
            </a:r>
            <a:endParaRPr sz="180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Report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7525" y="273209"/>
            <a:ext cx="5230575" cy="4624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82805839-5E8C-4E8B-8656-FA613EC68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161" y="3741317"/>
            <a:ext cx="531680" cy="5665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Counseling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C725A2A9-0E3B-4291-93F8-DFBD22B5B6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96388" y="589000"/>
            <a:ext cx="6227284" cy="4440603"/>
          </a:xfrm>
          <a:prstGeom prst="rect">
            <a:avLst/>
          </a:prstGeom>
        </p:spPr>
      </p:pic>
      <p:sp>
        <p:nvSpPr>
          <p:cNvPr id="3" name="Google Shape;184;p28">
            <a:extLst>
              <a:ext uri="{FF2B5EF4-FFF2-40B4-BE49-F238E27FC236}">
                <a16:creationId xmlns:a16="http://schemas.microsoft.com/office/drawing/2014/main" id="{3527FCF1-CC1C-405C-9B3B-8BB5B7E9C9EC}"/>
              </a:ext>
            </a:extLst>
          </p:cNvPr>
          <p:cNvSpPr/>
          <p:nvPr/>
        </p:nvSpPr>
        <p:spPr>
          <a:xfrm>
            <a:off x="6379713" y="4079942"/>
            <a:ext cx="649974" cy="527317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latin typeface="Lato"/>
                <a:ea typeface="Lato"/>
                <a:cs typeface="Lato"/>
              </a:rPr>
              <a:t>Counseling</a:t>
            </a:r>
            <a:endParaRPr lang="en-US" sz="1800" b="1" dirty="0">
              <a:latin typeface="Lato"/>
              <a:ea typeface="Lato"/>
              <a:cs typeface="Lato"/>
            </a:endParaRPr>
          </a:p>
        </p:txBody>
      </p:sp>
      <p:pic>
        <p:nvPicPr>
          <p:cNvPr id="4" name="Graphic 4">
            <a:extLst>
              <a:ext uri="{FF2B5EF4-FFF2-40B4-BE49-F238E27FC236}">
                <a16:creationId xmlns:a16="http://schemas.microsoft.com/office/drawing/2014/main" id="{EFFEF651-1DC7-4C3E-BE63-A2379859A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66293" y="412230"/>
            <a:ext cx="5621354" cy="411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52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are you?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 Mental Health Screening Tool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b="1" dirty="0">
                <a:latin typeface="Lato"/>
                <a:ea typeface="Lato"/>
                <a:cs typeface="Lato"/>
              </a:rPr>
              <a:t>Up Until This Point</a:t>
            </a: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F67EF1D5-9546-47B4-B5F4-0EDC33766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852" y="536434"/>
            <a:ext cx="7225686" cy="42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207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b="1" dirty="0">
                <a:latin typeface="Lato"/>
                <a:ea typeface="Lato"/>
                <a:cs typeface="Lato"/>
              </a:rPr>
              <a:t>Generate Trends and Statistics</a:t>
            </a: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E8D7F0C6-562E-4C5A-9FE1-5439B9F2C6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2467" y="734770"/>
            <a:ext cx="6020716" cy="3839212"/>
          </a:xfrm>
          <a:prstGeom prst="rect">
            <a:avLst/>
          </a:prstGeom>
        </p:spPr>
      </p:pic>
      <p:sp>
        <p:nvSpPr>
          <p:cNvPr id="4" name="Google Shape;184;p28">
            <a:extLst>
              <a:ext uri="{FF2B5EF4-FFF2-40B4-BE49-F238E27FC236}">
                <a16:creationId xmlns:a16="http://schemas.microsoft.com/office/drawing/2014/main" id="{52A1DBF4-2B5C-4C70-9ACB-E65E456B13DD}"/>
              </a:ext>
            </a:extLst>
          </p:cNvPr>
          <p:cNvSpPr/>
          <p:nvPr/>
        </p:nvSpPr>
        <p:spPr>
          <a:xfrm>
            <a:off x="4162568" y="2730376"/>
            <a:ext cx="491607" cy="458462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505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b="1" dirty="0">
                <a:latin typeface="Lato"/>
                <a:ea typeface="Lato"/>
                <a:cs typeface="Lato"/>
              </a:rPr>
              <a:t>Update Questionnaire</a:t>
            </a:r>
          </a:p>
        </p:txBody>
      </p:sp>
      <p:pic>
        <p:nvPicPr>
          <p:cNvPr id="2" name="Graphic 4">
            <a:extLst>
              <a:ext uri="{FF2B5EF4-FFF2-40B4-BE49-F238E27FC236}">
                <a16:creationId xmlns:a16="http://schemas.microsoft.com/office/drawing/2014/main" id="{1A1F41CA-0D1F-4511-985A-30F281A4DD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0160" y="645310"/>
            <a:ext cx="5924318" cy="361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71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800" b="1" dirty="0">
                <a:latin typeface="Lato"/>
                <a:ea typeface="Lato"/>
                <a:cs typeface="Lato"/>
              </a:rPr>
              <a:t>Request For File</a:t>
            </a: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FB1E2340-E869-405C-8FB8-B64C86E7F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588" y="629757"/>
            <a:ext cx="8540824" cy="388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4AD19D2C-9B12-4DED-8DE0-5D6024BCD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5076" y="155865"/>
            <a:ext cx="6440733" cy="483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782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Thank you all.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/>
        </p:nvSpPr>
        <p:spPr>
          <a:xfrm>
            <a:off x="220825" y="237275"/>
            <a:ext cx="76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BPMN Diagram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" name="Graphic 3">
            <a:extLst>
              <a:ext uri="{FF2B5EF4-FFF2-40B4-BE49-F238E27FC236}">
                <a16:creationId xmlns:a16="http://schemas.microsoft.com/office/drawing/2014/main" id="{69DC629A-565D-4FE2-9648-3467137F3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6912" y="87010"/>
            <a:ext cx="6612873" cy="49694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/>
        </p:nvSpPr>
        <p:spPr>
          <a:xfrm>
            <a:off x="200300" y="168000"/>
            <a:ext cx="431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Pool 1 : User</a:t>
            </a:r>
            <a:endParaRPr sz="18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555F88B9-77A0-404B-B1FA-9E99EFC3B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5449" y="114552"/>
            <a:ext cx="6440733" cy="4838653"/>
          </a:xfrm>
          <a:prstGeom prst="rect">
            <a:avLst/>
          </a:prstGeom>
        </p:spPr>
      </p:pic>
      <p:sp>
        <p:nvSpPr>
          <p:cNvPr id="7" name="Google Shape;107;p16">
            <a:extLst>
              <a:ext uri="{FF2B5EF4-FFF2-40B4-BE49-F238E27FC236}">
                <a16:creationId xmlns:a16="http://schemas.microsoft.com/office/drawing/2014/main" id="{23CF5362-6E3F-4F8F-ADD9-FA0CFBBE172B}"/>
              </a:ext>
            </a:extLst>
          </p:cNvPr>
          <p:cNvSpPr/>
          <p:nvPr/>
        </p:nvSpPr>
        <p:spPr>
          <a:xfrm>
            <a:off x="2320314" y="113285"/>
            <a:ext cx="2641503" cy="3056519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Pool 1 : User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B75746EC-8095-4436-8875-0F04D8C867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55223" y="114490"/>
            <a:ext cx="4151040" cy="48727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Pool 2 : Psychiatrist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D7234D1D-8D64-4E0B-946E-CB4AF1042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5449" y="114552"/>
            <a:ext cx="6440733" cy="4838653"/>
          </a:xfrm>
          <a:prstGeom prst="rect">
            <a:avLst/>
          </a:prstGeom>
        </p:spPr>
      </p:pic>
      <p:sp>
        <p:nvSpPr>
          <p:cNvPr id="7" name="Google Shape;120;p18">
            <a:extLst>
              <a:ext uri="{FF2B5EF4-FFF2-40B4-BE49-F238E27FC236}">
                <a16:creationId xmlns:a16="http://schemas.microsoft.com/office/drawing/2014/main" id="{982DD1C6-41A6-4F47-B2B2-E136832533E3}"/>
              </a:ext>
            </a:extLst>
          </p:cNvPr>
          <p:cNvSpPr/>
          <p:nvPr/>
        </p:nvSpPr>
        <p:spPr>
          <a:xfrm>
            <a:off x="5335989" y="2230108"/>
            <a:ext cx="3650128" cy="2753262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Pool 2 : Psychiatrist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FE6B43AC-B1C0-4246-99A0-D7BA0F13AB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0114" y="577107"/>
            <a:ext cx="5935236" cy="4498061"/>
          </a:xfrm>
          <a:prstGeom prst="rect">
            <a:avLst/>
          </a:prstGeom>
        </p:spPr>
      </p:pic>
      <p:pic>
        <p:nvPicPr>
          <p:cNvPr id="3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394C997D-6109-444A-A2A8-EB6E700267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802" y="3249925"/>
            <a:ext cx="442167" cy="4701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/>
        </p:nvSpPr>
        <p:spPr>
          <a:xfrm>
            <a:off x="174325" y="116025"/>
            <a:ext cx="2163467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Pool 3 : System Query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82984575-DC3C-4548-BDB1-5608DD82A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15449" y="114552"/>
            <a:ext cx="6440733" cy="4838653"/>
          </a:xfrm>
          <a:prstGeom prst="rect">
            <a:avLst/>
          </a:prstGeom>
        </p:spPr>
      </p:pic>
      <p:sp>
        <p:nvSpPr>
          <p:cNvPr id="7" name="Google Shape;133;p20">
            <a:extLst>
              <a:ext uri="{FF2B5EF4-FFF2-40B4-BE49-F238E27FC236}">
                <a16:creationId xmlns:a16="http://schemas.microsoft.com/office/drawing/2014/main" id="{8E8F85FA-00C3-473D-8BD6-4F9EE38E7395}"/>
              </a:ext>
            </a:extLst>
          </p:cNvPr>
          <p:cNvSpPr/>
          <p:nvPr/>
        </p:nvSpPr>
        <p:spPr>
          <a:xfrm>
            <a:off x="2342037" y="3622975"/>
            <a:ext cx="2611879" cy="1405539"/>
          </a:xfrm>
          <a:prstGeom prst="rect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174325" y="116025"/>
            <a:ext cx="367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Lato"/>
                <a:ea typeface="Lato"/>
                <a:cs typeface="Lato"/>
                <a:sym typeface="Lato"/>
              </a:rPr>
              <a:t>Pool 3 : System Query</a:t>
            </a:r>
            <a:endParaRPr sz="2200" b="1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" name="Graphic 2">
            <a:extLst>
              <a:ext uri="{FF2B5EF4-FFF2-40B4-BE49-F238E27FC236}">
                <a16:creationId xmlns:a16="http://schemas.microsoft.com/office/drawing/2014/main" id="{6D08FCE3-3818-4EA5-B773-9B702173D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7121" y="830016"/>
            <a:ext cx="7001569" cy="362285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F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24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StreamlineF</vt:lpstr>
      <vt:lpstr>CSE326 Information System Design Project</vt:lpstr>
      <vt:lpstr>How are you?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all.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are you?</dc:title>
  <cp:revision>153</cp:revision>
  <dcterms:modified xsi:type="dcterms:W3CDTF">2021-12-12T03:22:35Z</dcterms:modified>
</cp:coreProperties>
</file>